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19"/>
  </p:notesMasterIdLst>
  <p:sldIdLst>
    <p:sldId id="256" r:id="rId2"/>
    <p:sldId id="260" r:id="rId3"/>
    <p:sldId id="257" r:id="rId4"/>
    <p:sldId id="259" r:id="rId5"/>
    <p:sldId id="258" r:id="rId6"/>
    <p:sldId id="261" r:id="rId7"/>
    <p:sldId id="264" r:id="rId8"/>
    <p:sldId id="262" r:id="rId9"/>
    <p:sldId id="263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כ"ט/אדר/תשע"ג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N=10^7, s=0.01, H=2,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err="1" smtClean="0">
                <a:solidFill>
                  <a:schemeClr val="tx1"/>
                </a:solidFill>
              </a:rPr>
              <a:t>Yoav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1875037" y="3180309"/>
            <a:ext cx="54566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favored by selection over constant rate mutation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log-linear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01682" y="3677976"/>
            <a:ext cx="286342" cy="327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67544" y="144660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486780" y="4047455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9" y="1844824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9" y="4473450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72400" y="6453336"/>
            <a:ext cx="75093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 smtClean="0"/>
              <a:t>1500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5220072" y="6453336"/>
            <a:ext cx="75093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 smtClean="0"/>
              <a:t>1500</a:t>
            </a:r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2369896" y="6453336"/>
            <a:ext cx="75093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 smtClean="0"/>
              <a:t>1500</a:t>
            </a:r>
            <a:endParaRPr lang="he-IL" dirty="0"/>
          </a:p>
        </p:txBody>
      </p:sp>
      <p:sp>
        <p:nvSpPr>
          <p:cNvPr id="24" name="TextBox 23"/>
          <p:cNvSpPr txBox="1"/>
          <p:nvPr/>
        </p:nvSpPr>
        <p:spPr>
          <a:xfrm>
            <a:off x="8213550" y="3851756"/>
            <a:ext cx="75093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 smtClean="0"/>
              <a:t>3500</a:t>
            </a:r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5231071" y="3851756"/>
            <a:ext cx="83133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b="1" dirty="0" smtClean="0"/>
              <a:t>15000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369896" y="3851756"/>
            <a:ext cx="100440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b="1" dirty="0" smtClean="0"/>
              <a:t>14000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 </a:t>
            </a:r>
            <a:r>
              <a:rPr lang="en-US" sz="1600" dirty="0"/>
              <a:t>T, </a:t>
            </a:r>
            <a:r>
              <a:rPr lang="en-US" sz="1600" i="1" dirty="0"/>
              <a:t>Genetics and Origin of Species </a:t>
            </a:r>
            <a:r>
              <a:rPr lang="en-US" sz="1600" dirty="0"/>
              <a:t>1937</a:t>
            </a:r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 M, </a:t>
            </a:r>
            <a:r>
              <a:rPr lang="en-US" sz="1600" i="1" dirty="0">
                <a:solidFill>
                  <a:prstClr val="black"/>
                </a:solidFill>
              </a:rPr>
              <a:t>PNAS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9654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171867" y="4518599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93437" y="4221367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171867" y="3729226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1392" y="3933056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455675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5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 smtClean="0"/>
              <a:t>Error prone DNA polymerases are induced by stress responses: </a:t>
            </a:r>
          </a:p>
          <a:p>
            <a:pPr lvl="1" algn="l" rtl="0"/>
            <a:r>
              <a:rPr lang="en-US" sz="3200" dirty="0" smtClean="0"/>
              <a:t>SOS response</a:t>
            </a:r>
          </a:p>
          <a:p>
            <a:pPr lvl="1" algn="l" rtl="0"/>
            <a:r>
              <a:rPr lang="en-US" sz="3200" dirty="0" smtClean="0"/>
              <a:t>Carbon starvation</a:t>
            </a:r>
          </a:p>
          <a:p>
            <a:pPr lvl="1" algn="l" rtl="0"/>
            <a:r>
              <a:rPr lang="en-US" sz="3200" dirty="0" smtClean="0"/>
              <a:t>DNA damage</a:t>
            </a:r>
          </a:p>
          <a:p>
            <a:pPr marL="0" indent="0" algn="l" rtl="0">
              <a:buNone/>
            </a:pPr>
            <a:r>
              <a:rPr lang="en-US" sz="3600" dirty="0" smtClean="0"/>
              <a:t>In </a:t>
            </a:r>
            <a:r>
              <a:rPr lang="en-US" sz="3600" i="1" dirty="0" smtClean="0"/>
              <a:t>E. coli</a:t>
            </a:r>
            <a:endParaRPr lang="en-US" sz="3600" dirty="0" smtClean="0"/>
          </a:p>
          <a:p>
            <a:pPr algn="l" rtl="0"/>
            <a:endParaRPr lang="en-US" sz="3600" dirty="0" smtClean="0"/>
          </a:p>
          <a:p>
            <a:pPr marL="274320" lvl="1" indent="0" algn="l" rtl="0">
              <a:buNone/>
            </a:pPr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6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</a:t>
            </a:r>
            <a:r>
              <a:rPr lang="en-US" sz="1600" dirty="0" smtClean="0"/>
              <a:t>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8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1141</TotalTime>
  <Words>610</Words>
  <Application>Microsoft Office PowerPoint</Application>
  <PresentationFormat>On-screen Show (4:3)</PresentationFormat>
  <Paragraphs>168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Clarity</vt:lpstr>
      <vt:lpstr>The role of stress-induced mutation in the emergence of complex adaptations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18</cp:revision>
  <dcterms:created xsi:type="dcterms:W3CDTF">2013-03-10T12:34:40Z</dcterms:created>
  <dcterms:modified xsi:type="dcterms:W3CDTF">2013-03-12T09:14:23Z</dcterms:modified>
</cp:coreProperties>
</file>